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2" r:id="rId27"/>
    <p:sldId id="283" r:id="rId28"/>
    <p:sldId id="281" r:id="rId29"/>
    <p:sldId id="284" r:id="rId30"/>
    <p:sldId id="285" r:id="rId31"/>
    <p:sldId id="287" r:id="rId32"/>
    <p:sldId id="286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9"/>
  </p:normalViewPr>
  <p:slideViewPr>
    <p:cSldViewPr snapToGrid="0">
      <p:cViewPr varScale="1">
        <p:scale>
          <a:sx n="90" d="100"/>
          <a:sy n="90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1A0D0-A9AE-DF43-96E8-B91F6055ACDB}" type="datetimeFigureOut">
              <a:rPr lang="es-ES" smtClean="0"/>
              <a:t>8/9/21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3930-446F-D045-AAAE-912B978FCE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40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3930-446F-D045-AAAE-912B978FCEB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31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40D2C-4A18-49F2-AAD5-BBC55E4C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F48AE-6FC8-4C2F-B26E-6AD5F8C63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779AE-1531-459C-A990-876CE8C0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252E5-0996-42DD-AFAC-7C032D2B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0C78DD-57B9-4F58-AC55-8F97E96F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00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EBF47-568A-496D-AD15-31A8A944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F3AA69-496F-4ABC-85B2-AF8FDFC24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27A13-7B35-4643-85CF-A5295B79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947648-B6FB-48EB-9124-C6FAB887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7A9228-02CE-45D1-93FD-50D7731B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90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73A64A-04C0-4328-8E72-BA396690C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5E8489-1E35-4AF9-A3A2-4D94092C8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0BECFD-5431-4C4B-AC94-1AFD466D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7D4863-9CD0-435C-B127-1CA7118C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85491E-B111-4556-B20F-93EF6DE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76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33BA8-596B-494B-AC05-5F8B57A2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9E1C2-2CB2-4257-A4FB-F493931A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F4400-1993-4418-BECC-19DE4969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7DD28C-A92A-41B4-B258-57A026DC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974961-77E8-437F-8C7D-A9E39710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20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BD103-1425-4C6D-9063-BDA779CE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978EEE-E836-4A0C-B401-35E2D4FBE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D5C398-EEB9-4117-A4C2-56126318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62AEF0-F45A-491F-B883-C528175E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7E4269-F29D-4430-A323-E1DD2B80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21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0DDC6-F4E0-4180-B144-63FE6EA5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3992D7-8EEC-4C49-82AA-ACEEC951E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020768-EBDE-4206-A5A3-6AAE7FD60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B12221-3BF5-4F38-8D67-D2E57E31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518706-23AD-4B7D-B853-C7CFB52C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F11863-EF20-47E2-97B3-8570130F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80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5528A-6B34-440D-BEB8-F376942A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0AD-CCA8-4AE3-9A28-E1116ADD7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A8999D-DF08-4D60-A1AB-B46485A7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54A30F-77AC-4EDF-8835-78CA73BBB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52E390-FBF5-4112-813E-0A6968A44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DB52226-75B1-4B7E-81C4-922B8665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D856ED-E46E-41DB-BD27-BD994B47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4596F5-E2A6-4CFC-BEEB-5AE86E7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76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C174A-B0EB-428D-A2C3-A4CB66DC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7679F2-53C3-4CE6-845F-3C13369F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5C3DE9-E076-4305-854E-F041160C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E672BC-2B5B-493B-AAE0-D547DF62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60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5D8016-8530-42FD-B927-E814780C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B1E6FF-DC7A-46B3-90D4-96A80189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51ECC5-7933-42F9-B55E-EC1B6A87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10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EC765-F1F9-42CD-9D2C-BBAED6F5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FC1DF-78FF-40F9-96DE-1EE42D0A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9741AF-1B6E-4BA9-8CBC-4F6F50BB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F3A70C-2F2B-44E5-892F-EA3E66DE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EE4B7D-8A1D-4719-902A-D32F8DED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A5F7A2-445F-43BF-A321-E877F8AE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82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5FE6E-2D32-4984-BCF8-B2831219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6DA458-2E12-4375-9A98-4B7F0EDAC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B58C5D-2DB9-47E2-9427-C83EEBB40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27C63F-92DA-4F4D-A772-B57EA24B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F7A7EC-CB92-46FD-B562-A8C7EB25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F86D67-DF0A-43C1-8734-EE13A2F4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65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E8160-3DDE-4AD8-8434-EC8121F5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633A6D-AFF2-4713-9B2A-1AA0C9FA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5B0220-2B2E-485A-BBB5-E1D450AC5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BAEC4-8DAB-4370-8529-C51356B817C1}" type="datetimeFigureOut">
              <a:rPr lang="es-ES" smtClean="0"/>
              <a:t>8/9/21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1D333C-5E62-4B94-8DCC-51F281B91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55366-520F-407A-BA75-C1949B891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EBD14-D2C3-45AB-B210-F3F810311F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24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B72B5AE-C598-284F-B7CA-C20BF6A5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0" y="1823816"/>
            <a:ext cx="10905066" cy="4280236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7406D8-0001-E346-9379-D81728624A2D}"/>
              </a:ext>
            </a:extLst>
          </p:cNvPr>
          <p:cNvSpPr/>
          <p:nvPr/>
        </p:nvSpPr>
        <p:spPr>
          <a:xfrm>
            <a:off x="4153989" y="608203"/>
            <a:ext cx="382235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loo Thambi" panose="03080902040302020200" pitchFamily="66" charset="77"/>
                <a:cs typeface="Baloo Thambi" panose="03080902040302020200" pitchFamily="66" charset="77"/>
              </a:rPr>
              <a:t>TEMA 1</a:t>
            </a:r>
            <a:endParaRPr lang="es-ES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589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A536796-15FF-487E-8DB8-8AF82178E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" r="-1" b="170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24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696A0CD-4053-4A2A-8AD2-F5B422AB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1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A3DB735-EA08-452E-A951-8225D0F0A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0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5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6A156B9B-A04B-4BA7-9469-1AE6BD70D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3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99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48C20E5-5369-4478-8BA3-21DBD1084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75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9EC33A72-F0D4-41DB-8A72-67E5B42B6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75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3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BAE0C2BF-5235-4F4B-9BAA-7A10EB8B1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, Calendario&#10;&#10;Descripción generada automáticamente">
            <a:extLst>
              <a:ext uri="{FF2B5EF4-FFF2-40B4-BE49-F238E27FC236}">
                <a16:creationId xmlns:a16="http://schemas.microsoft.com/office/drawing/2014/main" id="{9850EE4F-DAF4-4247-82F1-F2880341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0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3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62F03D8-166C-40CD-9A81-356276636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0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4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EB955EDF-97A8-445D-B690-1389DDE4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8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05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 descr="Diagrama, Texto&#10;&#10;Descripción generada automáticamente">
            <a:extLst>
              <a:ext uri="{FF2B5EF4-FFF2-40B4-BE49-F238E27FC236}">
                <a16:creationId xmlns:a16="http://schemas.microsoft.com/office/drawing/2014/main" id="{DB6D60D3-2155-4B7A-9FFE-EAFD1FA9C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5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9CA42447-85D7-429B-BD4C-971635F2A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4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82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A06504D-850D-49CF-9A4D-AB530AB8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2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Escala de tiempo&#10;&#10;Descripción generada automáticamente">
            <a:extLst>
              <a:ext uri="{FF2B5EF4-FFF2-40B4-BE49-F238E27FC236}">
                <a16:creationId xmlns:a16="http://schemas.microsoft.com/office/drawing/2014/main" id="{48113CB9-2CA0-40BE-8EDE-AD8167545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77C61FDB-DBD6-4AC7-B666-6D051F56C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0CEB5A4A-DE96-4928-A0DA-A6E2D74BE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1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objeto&#10;&#10;Descripción generada automáticamente">
            <a:extLst>
              <a:ext uri="{FF2B5EF4-FFF2-40B4-BE49-F238E27FC236}">
                <a16:creationId xmlns:a16="http://schemas.microsoft.com/office/drawing/2014/main" id="{B147D9A9-D9DF-46E4-8D1B-12B5D527C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4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CA8F537-98FD-4E06-914D-0BA1AE971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42DDA0B-F6EC-4C2C-9834-EF84D0694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5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AFDC6C7-2AC0-4CB5-88A2-8F61A09DE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4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3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C911F30-52FD-41C8-8D82-6F1CE82F1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0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653A22F-E5B1-4540-8073-1DA921A76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79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59CAA047-D6AF-45C9-9715-73BFF83ED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7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2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EB81E00-FEEB-4A7E-AF4E-E26E1B12A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" r="1" b="723"/>
          <a:stretch/>
        </p:blipFill>
        <p:spPr>
          <a:xfrm>
            <a:off x="457200" y="719780"/>
            <a:ext cx="11277600" cy="54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8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6BF4F3B2-A1CC-4B2E-AB5B-362783ECC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viejo, cuarto&#10;&#10;Descripción generada automáticamente">
            <a:extLst>
              <a:ext uri="{FF2B5EF4-FFF2-40B4-BE49-F238E27FC236}">
                <a16:creationId xmlns:a16="http://schemas.microsoft.com/office/drawing/2014/main" id="{3C75B7D3-448A-429C-89E7-8F3B00709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4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B4B51A5-D7B5-4284-A8F8-B445936258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DC374B3A-C549-4694-B2C4-8BF1B60F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9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5F4589B-01AD-42D0-A48A-5EB4C4ABF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1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strumento, foto, guitarra, violín&#10;&#10;Descripción generada automáticamente">
            <a:extLst>
              <a:ext uri="{FF2B5EF4-FFF2-40B4-BE49-F238E27FC236}">
                <a16:creationId xmlns:a16="http://schemas.microsoft.com/office/drawing/2014/main" id="{1FE2D309-2D32-4274-9378-447B16E47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0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9139DEBC-19BF-4843-8073-387DF266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" r="-1" b="300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</Words>
  <Application>Microsoft Macintosh PowerPoint</Application>
  <PresentationFormat>Panorámica</PresentationFormat>
  <Paragraphs>2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Baloo Thambi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Rosario Lara Vega</dc:creator>
  <cp:lastModifiedBy>Microsoft Office User</cp:lastModifiedBy>
  <cp:revision>3</cp:revision>
  <dcterms:created xsi:type="dcterms:W3CDTF">2020-09-27T17:11:40Z</dcterms:created>
  <dcterms:modified xsi:type="dcterms:W3CDTF">2021-09-08T15:26:43Z</dcterms:modified>
</cp:coreProperties>
</file>